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751"/>
    <a:srgbClr val="69BB61"/>
    <a:srgbClr val="003764"/>
    <a:srgbClr val="0094D0"/>
    <a:srgbClr val="323131"/>
    <a:srgbClr val="D9D8D6"/>
    <a:srgbClr val="638389"/>
    <a:srgbClr val="2CA0E0"/>
    <a:srgbClr val="1683D0"/>
    <a:srgbClr val="C3E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6"/>
    <p:restoredTop sz="96395" autoAdjust="0"/>
  </p:normalViewPr>
  <p:slideViewPr>
    <p:cSldViewPr snapToGrid="0" snapToObjects="1">
      <p:cViewPr varScale="1">
        <p:scale>
          <a:sx n="116" d="100"/>
          <a:sy n="116" d="100"/>
        </p:scale>
        <p:origin x="248" y="1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1B457-8987-604A-B405-9BD5848774DB}" type="datetimeFigureOut">
              <a:rPr lang="en-US" smtClean="0"/>
              <a:t>10/2/20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97BD6-697E-4344-9044-5276EC3B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30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A4D1A-CC30-8640-BB90-5B473961DF79}" type="datetimeFigureOut">
              <a:rPr lang="en-US" smtClean="0"/>
              <a:t>10/2/20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EFF83-B227-5D4C-AA37-04613306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04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20" y="692223"/>
            <a:ext cx="5540943" cy="1841419"/>
          </a:xfrm>
        </p:spPr>
        <p:txBody>
          <a:bodyPr anchor="b">
            <a:normAutofit/>
          </a:bodyPr>
          <a:lstStyle>
            <a:lvl1pPr algn="l">
              <a:defRPr sz="4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8220" y="2814972"/>
            <a:ext cx="5540943" cy="23056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9596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ransi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09323"/>
            <a:ext cx="12192000" cy="43486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6" name="Oval 15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rgbClr val="3231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0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5940" y="2203101"/>
            <a:ext cx="4490491" cy="1470025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defRPr sz="5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3" name="Oval 12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43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rgbClr val="0A93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0" name="Oval 9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09600" y="2208837"/>
            <a:ext cx="10972801" cy="3662930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1523962" marR="0" lvl="2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2133547" marR="0" lvl="3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2743131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545897"/>
            <a:ext cx="10972800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3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5" name="Oval 4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SzPct val="120000"/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 sz="2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1"/>
              </a:buClr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35" y="489613"/>
            <a:ext cx="3843532" cy="5285663"/>
          </a:xfrm>
        </p:spPr>
        <p:txBody>
          <a:bodyPr anchor="ctr" anchorCtr="0">
            <a:noAutofit/>
          </a:bodyPr>
          <a:lstStyle>
            <a:lvl1pPr algn="l">
              <a:lnSpc>
                <a:spcPts val="6000"/>
              </a:lnSpc>
              <a:spcBef>
                <a:spcPts val="500"/>
              </a:spcBef>
              <a:defRPr sz="4400" kern="0" baseline="0">
                <a:solidFill>
                  <a:srgbClr val="0A93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133" y="489613"/>
            <a:ext cx="7129267" cy="528566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3764"/>
              </a:buClr>
              <a:buSzPct val="120000"/>
              <a:buNone/>
              <a:defRPr sz="2800" b="1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3764"/>
              </a:buClr>
              <a:defRPr sz="26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3764"/>
              </a:buClr>
              <a:defRPr sz="24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3764"/>
              </a:buClr>
              <a:defRPr sz="22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3764"/>
              </a:buClr>
              <a:defRPr sz="20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4" name="Oval 13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09322"/>
            <a:ext cx="12192000" cy="43486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93989"/>
            <a:ext cx="11070964" cy="1470025"/>
          </a:xfrm>
        </p:spPr>
        <p:txBody>
          <a:bodyPr>
            <a:noAutofit/>
          </a:bodyPr>
          <a:lstStyle>
            <a:lvl1pPr>
              <a:lnSpc>
                <a:spcPts val="10000"/>
              </a:lnSpc>
              <a:defRPr sz="8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5" name="Oval 14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5478162" cy="1143000"/>
          </a:xfrm>
        </p:spPr>
        <p:txBody>
          <a:bodyPr/>
          <a:lstStyle>
            <a:lvl1pPr algn="l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535113"/>
            <a:ext cx="5389033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4"/>
          </p:nvPr>
        </p:nvSpPr>
        <p:spPr>
          <a:xfrm>
            <a:off x="609599" y="2178051"/>
            <a:ext cx="5389033" cy="3662930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1523962" marR="0" lvl="2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2133547" marR="0" lvl="3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2743131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7026275" y="274638"/>
            <a:ext cx="4540250" cy="5697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535113"/>
            <a:ext cx="6046381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09599" y="2178051"/>
            <a:ext cx="6046382" cy="3746588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1523962" marR="0" lvl="2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2133547" marR="0" lvl="3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2743131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8" name="图片占位符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46784" y="1769055"/>
            <a:ext cx="3931920" cy="3931920"/>
          </a:xfrm>
          <a:prstGeom prst="ellipse">
            <a:avLst/>
          </a:prstGeom>
          <a:solidFill>
            <a:srgbClr val="D9D8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  </a:t>
            </a:r>
            <a:endParaRPr lang="zh-CN" alt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  <p:sp>
        <p:nvSpPr>
          <p:cNvPr id="22" name="Oval 21"/>
          <p:cNvSpPr/>
          <p:nvPr userDrawn="1"/>
        </p:nvSpPr>
        <p:spPr>
          <a:xfrm>
            <a:off x="7263030" y="1585301"/>
            <a:ext cx="4299428" cy="4299428"/>
          </a:xfrm>
          <a:prstGeom prst="ellipse">
            <a:avLst/>
          </a:prstGeom>
          <a:noFill/>
          <a:ln w="2857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09598" y="1535113"/>
            <a:ext cx="10972801" cy="4389526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1523962" marR="0" lvl="2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2133547" marR="0" lvl="3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2743131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4"/>
            <a:ext cx="5389033" cy="3749675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 b="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1523962" marR="0" lvl="2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2133547" marR="0" lvl="3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2743131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2" name="图片占位符 7"/>
          <p:cNvSpPr>
            <a:spLocks noGrp="1"/>
          </p:cNvSpPr>
          <p:nvPr>
            <p:ph type="pic" sz="quarter" idx="10" hasCustomPrompt="1"/>
          </p:nvPr>
        </p:nvSpPr>
        <p:spPr>
          <a:xfrm>
            <a:off x="574634" y="1656638"/>
            <a:ext cx="3931920" cy="3931920"/>
          </a:xfrm>
          <a:prstGeom prst="ellipse">
            <a:avLst/>
          </a:prstGeom>
          <a:solidFill>
            <a:srgbClr val="D9D8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  </a:t>
            </a:r>
            <a:endParaRPr lang="zh-CN" alt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  <p:sp>
        <p:nvSpPr>
          <p:cNvPr id="22" name="Oval 21"/>
          <p:cNvSpPr/>
          <p:nvPr userDrawn="1"/>
        </p:nvSpPr>
        <p:spPr>
          <a:xfrm>
            <a:off x="390880" y="1481647"/>
            <a:ext cx="4299428" cy="4299428"/>
          </a:xfrm>
          <a:prstGeom prst="ellipse">
            <a:avLst/>
          </a:prstGeom>
          <a:noFill/>
          <a:ln w="28575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4" hasCustomPrompt="1"/>
          </p:nvPr>
        </p:nvSpPr>
        <p:spPr>
          <a:xfrm>
            <a:off x="3690960" y="3541766"/>
            <a:ext cx="2182450" cy="2182450"/>
          </a:xfrm>
          <a:prstGeom prst="ellipse">
            <a:avLst/>
          </a:prstGeom>
          <a:solidFill>
            <a:srgbClr val="D9D8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19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274639"/>
            <a:ext cx="10972800" cy="820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68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4" r:id="rId2"/>
    <p:sldLayoutId id="2147483661" r:id="rId3"/>
    <p:sldLayoutId id="2147483650" r:id="rId4"/>
    <p:sldLayoutId id="2147483649" r:id="rId5"/>
    <p:sldLayoutId id="2147483673" r:id="rId6"/>
    <p:sldLayoutId id="2147483669" r:id="rId7"/>
    <p:sldLayoutId id="2147483675" r:id="rId8"/>
    <p:sldLayoutId id="2147483653" r:id="rId9"/>
    <p:sldLayoutId id="2147483670" r:id="rId10"/>
    <p:sldLayoutId id="2147483664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609585" rtl="0" eaLnBrk="1" latinLnBrk="0" hangingPunct="1">
        <a:spcBef>
          <a:spcPct val="0"/>
        </a:spcBef>
        <a:buNone/>
        <a:defRPr sz="4400" b="1" i="0" kern="1200" spc="-50" baseline="0">
          <a:solidFill>
            <a:srgbClr val="0094D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003764"/>
        </a:buClr>
        <a:buSzPct val="120000"/>
        <a:buFont typeface="Arial" panose="020B0604020202020204" pitchFamily="34" charset="0"/>
        <a:buChar char="•"/>
        <a:defRPr sz="28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003764"/>
        </a:buClr>
        <a:buFont typeface="Arial" panose="020B0604020202020204" pitchFamily="34" charset="0"/>
        <a:buChar char="•"/>
        <a:defRPr sz="26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003764"/>
        </a:buClr>
        <a:buFont typeface="Arial" panose="020B0604020202020204" pitchFamily="34" charset="0"/>
        <a:buChar char="•"/>
        <a:defRPr sz="24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003764"/>
        </a:buClr>
        <a:buFont typeface="Arial" panose="020B0604020202020204" pitchFamily="34" charset="0"/>
        <a:buChar char="•"/>
        <a:defRPr sz="22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003764"/>
        </a:buClr>
        <a:buFont typeface="Arial" panose="020B0604020202020204" pitchFamily="34" charset="0"/>
        <a:buChar char="•"/>
        <a:defRPr sz="20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DF5866F8-6B0D-5749-8A1D-714D6E0A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00" dirty="0">
                <a:solidFill>
                  <a:schemeClr val="bg2">
                    <a:lumMod val="10000"/>
                  </a:schemeClr>
                </a:solidFill>
              </a:rPr>
              <a:t>Everything </a:t>
            </a:r>
            <a:r>
              <a:rPr lang="en-US" sz="3200" spc="-100" dirty="0" err="1">
                <a:solidFill>
                  <a:schemeClr val="bg2">
                    <a:lumMod val="10000"/>
                  </a:schemeClr>
                </a:solidFill>
              </a:rPr>
              <a:t>DiSC</a:t>
            </a:r>
            <a:r>
              <a:rPr lang="en-US" sz="3200" spc="-100" baseline="30000" dirty="0">
                <a:solidFill>
                  <a:schemeClr val="bg2">
                    <a:lumMod val="10000"/>
                  </a:schemeClr>
                </a:solidFill>
              </a:rPr>
              <a:t>®</a:t>
            </a:r>
            <a:r>
              <a:rPr lang="en-US" sz="3200" spc="-100" dirty="0">
                <a:solidFill>
                  <a:schemeClr val="bg2">
                    <a:lumMod val="10000"/>
                  </a:schemeClr>
                </a:solidFill>
              </a:rPr>
              <a:t> Management Motivators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5FB5C7C-C653-FE4E-8A6D-14FD66E7D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190" y="1665937"/>
            <a:ext cx="3536992" cy="3526125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70C304BB-8E86-4946-882E-8818ECDADCBA}"/>
              </a:ext>
            </a:extLst>
          </p:cNvPr>
          <p:cNvSpPr txBox="1">
            <a:spLocks/>
          </p:cNvSpPr>
          <p:nvPr/>
        </p:nvSpPr>
        <p:spPr>
          <a:xfrm>
            <a:off x="5222488" y="1177345"/>
            <a:ext cx="1747025" cy="45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98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100" b="0" spc="-40" dirty="0"/>
              <a:t>Pushing the team toward new opportunities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310B1C2-D276-5648-987F-F9794841D958}"/>
              </a:ext>
            </a:extLst>
          </p:cNvPr>
          <p:cNvSpPr txBox="1">
            <a:spLocks/>
          </p:cNvSpPr>
          <p:nvPr/>
        </p:nvSpPr>
        <p:spPr>
          <a:xfrm>
            <a:off x="5370358" y="5308886"/>
            <a:ext cx="1451284" cy="45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98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100" b="0" spc="-40" dirty="0"/>
              <a:t>Creating consistency, clarity, and stability so people can succeed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E922EF9-967A-BB40-9381-45D0AF7CD9FE}"/>
              </a:ext>
            </a:extLst>
          </p:cNvPr>
          <p:cNvSpPr txBox="1">
            <a:spLocks/>
          </p:cNvSpPr>
          <p:nvPr/>
        </p:nvSpPr>
        <p:spPr>
          <a:xfrm>
            <a:off x="7946247" y="3202259"/>
            <a:ext cx="1677463" cy="45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98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100" b="0" spc="-40" dirty="0"/>
              <a:t>Ensuring trusting relationships so everyone can do their best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CEB9569-ED92-3C4C-948F-665284846803}"/>
              </a:ext>
            </a:extLst>
          </p:cNvPr>
          <p:cNvSpPr txBox="1">
            <a:spLocks/>
          </p:cNvSpPr>
          <p:nvPr/>
        </p:nvSpPr>
        <p:spPr>
          <a:xfrm>
            <a:off x="2691365" y="3202259"/>
            <a:ext cx="1564965" cy="45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98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100" b="0" spc="-40" dirty="0"/>
              <a:t>Pushing to ensure the highest standards are achieved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620FEFC-07C1-CD46-968E-FF32F8658F6C}"/>
              </a:ext>
            </a:extLst>
          </p:cNvPr>
          <p:cNvSpPr txBox="1">
            <a:spLocks/>
          </p:cNvSpPr>
          <p:nvPr/>
        </p:nvSpPr>
        <p:spPr>
          <a:xfrm>
            <a:off x="3254089" y="1690655"/>
            <a:ext cx="1677462" cy="45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98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100" b="0" spc="-40" dirty="0"/>
              <a:t>Ensuring the team gets quick, efficient results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AF036EE-4E38-A344-94B6-08CC1FA9E574}"/>
              </a:ext>
            </a:extLst>
          </p:cNvPr>
          <p:cNvSpPr txBox="1">
            <a:spLocks/>
          </p:cNvSpPr>
          <p:nvPr/>
        </p:nvSpPr>
        <p:spPr>
          <a:xfrm>
            <a:off x="7359753" y="4704246"/>
            <a:ext cx="1451284" cy="45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98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100" b="0" spc="-40" dirty="0"/>
              <a:t>Helping people who are struggling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3D65822-8233-B742-A780-E3B5B6060010}"/>
              </a:ext>
            </a:extLst>
          </p:cNvPr>
          <p:cNvSpPr txBox="1">
            <a:spLocks/>
          </p:cNvSpPr>
          <p:nvPr/>
        </p:nvSpPr>
        <p:spPr>
          <a:xfrm>
            <a:off x="7246664" y="1690655"/>
            <a:ext cx="1677462" cy="45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98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100" b="0" spc="-40" dirty="0"/>
              <a:t>Infusing energy and optimism into the team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E55F99F2-D97E-594D-AA6C-09B74A309939}"/>
              </a:ext>
            </a:extLst>
          </p:cNvPr>
          <p:cNvSpPr txBox="1">
            <a:spLocks/>
          </p:cNvSpPr>
          <p:nvPr/>
        </p:nvSpPr>
        <p:spPr>
          <a:xfrm>
            <a:off x="3243512" y="4704246"/>
            <a:ext cx="1698617" cy="45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98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100" b="0" spc="-40" dirty="0"/>
              <a:t>Creating fair, efficient systems and processes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27E4845-FBAC-E94E-A342-99157D2DB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</p:spPr>
        <p:txBody>
          <a:bodyPr/>
          <a:lstStyle/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0916C-013B-A947-A18C-15A48C2AD5C9}"/>
              </a:ext>
            </a:extLst>
          </p:cNvPr>
          <p:cNvSpPr txBox="1"/>
          <p:nvPr/>
        </p:nvSpPr>
        <p:spPr>
          <a:xfrm>
            <a:off x="375458" y="6373625"/>
            <a:ext cx="349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265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verything DiSC® Master">
  <a:themeElements>
    <a:clrScheme name="Custom 11">
      <a:dk1>
        <a:srgbClr val="252525"/>
      </a:dk1>
      <a:lt1>
        <a:srgbClr val="FFFFFF"/>
      </a:lt1>
      <a:dk2>
        <a:srgbClr val="0094D0"/>
      </a:dk2>
      <a:lt2>
        <a:srgbClr val="D9D8D6"/>
      </a:lt2>
      <a:accent1>
        <a:srgbClr val="F3CC23"/>
      </a:accent1>
      <a:accent2>
        <a:srgbClr val="A2D3EB"/>
      </a:accent2>
      <a:accent3>
        <a:srgbClr val="0094D0"/>
      </a:accent3>
      <a:accent4>
        <a:srgbClr val="003764"/>
      </a:accent4>
      <a:accent5>
        <a:srgbClr val="00AE42"/>
      </a:accent5>
      <a:accent6>
        <a:srgbClr val="CD3741"/>
      </a:accent6>
      <a:hlink>
        <a:srgbClr val="0094D0"/>
      </a:hlink>
      <a:folHlink>
        <a:srgbClr val="A2D3EB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D01DCFD680874783A83CC8023B2089" ma:contentTypeVersion="13" ma:contentTypeDescription="Create a new document." ma:contentTypeScope="" ma:versionID="67e797208a9cc5482acadfa35536b928">
  <xsd:schema xmlns:xsd="http://www.w3.org/2001/XMLSchema" xmlns:xs="http://www.w3.org/2001/XMLSchema" xmlns:p="http://schemas.microsoft.com/office/2006/metadata/properties" xmlns:ns3="717926cb-1d3e-4789-aa59-dd6a38f6d8c6" xmlns:ns4="13f9303a-e73c-43e7-9ce7-d34e4cdd5164" targetNamespace="http://schemas.microsoft.com/office/2006/metadata/properties" ma:root="true" ma:fieldsID="2e9399c96ade94d97bc00cb4d9eca044" ns3:_="" ns4:_="">
    <xsd:import namespace="717926cb-1d3e-4789-aa59-dd6a38f6d8c6"/>
    <xsd:import namespace="13f9303a-e73c-43e7-9ce7-d34e4cdd51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926cb-1d3e-4789-aa59-dd6a38f6d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9303a-e73c-43e7-9ce7-d34e4cdd5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93037B-5DB4-4E8A-95DA-B1C8AFC645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0053FB-E101-4833-BC57-F9014B7E9E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6FB56F-AA93-451B-8A82-C60CB9C44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7926cb-1d3e-4789-aa59-dd6a38f6d8c6"/>
    <ds:schemaRef ds:uri="13f9303a-e73c-43e7-9ce7-d34e4cdd5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Mindlab</Template>
  <TotalTime>21620</TotalTime>
  <Words>79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Everything DiSC® Master</vt:lpstr>
      <vt:lpstr>Everything DiSC® Management Motivators</vt:lpstr>
    </vt:vector>
  </TitlesOfParts>
  <Company>Wiley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Allen</dc:creator>
  <cp:lastModifiedBy>Julie French</cp:lastModifiedBy>
  <cp:revision>247</cp:revision>
  <dcterms:created xsi:type="dcterms:W3CDTF">2015-09-08T14:03:41Z</dcterms:created>
  <dcterms:modified xsi:type="dcterms:W3CDTF">2020-10-02T11:14:18Z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0x01010054D01DCFD680874783A83CC8023B2089</vt:lpwstr>
  </property>
</Properties>
</file>